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3" r:id="rId28"/>
    <p:sldId id="2650" r:id="rId29"/>
    <p:sldId id="2652" r:id="rId30"/>
    <p:sldId id="2653" r:id="rId31"/>
    <p:sldId id="2654"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3"/>
            <p14:sldId id="2650"/>
            <p14:sldId id="2652"/>
            <p14:sldId id="2653"/>
            <p14:sldId id="2654"/>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br>
              <a:rPr lang="de-DE" b="0" i="0" dirty="0">
                <a:solidFill>
                  <a:srgbClr val="202122"/>
                </a:solidFill>
                <a:effectLst/>
                <a:latin typeface="Arial" panose="020B0604020202020204" pitchFamily="34" charset="0"/>
              </a:rPr>
            </a:b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3391</Words>
  <Application>Microsoft Office PowerPoint</Application>
  <PresentationFormat>Breitbild</PresentationFormat>
  <Paragraphs>549</Paragraphs>
  <Slides>38</Slides>
  <Notes>36</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Aaron Schwartz</vt:lpstr>
      <vt:lpstr>Edward Snowden (citizenfour)</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28</cp:revision>
  <dcterms:created xsi:type="dcterms:W3CDTF">2022-01-13T19:30:38Z</dcterms:created>
  <dcterms:modified xsi:type="dcterms:W3CDTF">2022-01-18T12:35:44Z</dcterms:modified>
</cp:coreProperties>
</file>